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1" r:id="rId1"/>
  </p:sldMasterIdLst>
  <p:notesMasterIdLst>
    <p:notesMasterId r:id="rId25"/>
  </p:notesMasterIdLst>
  <p:sldIdLst>
    <p:sldId id="256" r:id="rId2"/>
    <p:sldId id="265" r:id="rId3"/>
    <p:sldId id="266" r:id="rId4"/>
    <p:sldId id="258" r:id="rId5"/>
    <p:sldId id="261" r:id="rId6"/>
    <p:sldId id="262" r:id="rId7"/>
    <p:sldId id="268" r:id="rId8"/>
    <p:sldId id="269" r:id="rId9"/>
    <p:sldId id="283" r:id="rId10"/>
    <p:sldId id="263" r:id="rId11"/>
    <p:sldId id="264" r:id="rId12"/>
    <p:sldId id="271" r:id="rId13"/>
    <p:sldId id="272" r:id="rId14"/>
    <p:sldId id="273" r:id="rId15"/>
    <p:sldId id="274" r:id="rId16"/>
    <p:sldId id="275" r:id="rId17"/>
    <p:sldId id="276" r:id="rId18"/>
    <p:sldId id="282" r:id="rId19"/>
    <p:sldId id="277" r:id="rId20"/>
    <p:sldId id="278" r:id="rId21"/>
    <p:sldId id="281" r:id="rId22"/>
    <p:sldId id="270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 varScale="1">
        <p:scale>
          <a:sx n="69" d="100"/>
          <a:sy n="69" d="100"/>
        </p:scale>
        <p:origin x="-768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58E52-41FE-42BD-9D7A-70F5D5CD940F}" type="datetimeFigureOut">
              <a:rPr lang="en-IN" smtClean="0"/>
              <a:t>19-11-2017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BB666-714F-4217-82DA-27A9E18BDC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0032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B666-714F-4217-82DA-27A9E18BDCE5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90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137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3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69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80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03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79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53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14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4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13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50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13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75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40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01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19-Nov-17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1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  <p:sldLayoutId id="2147483858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hindu.com/news/cities/bangalore/vtu-will-experiment-with-online-delivery-of-question-papers-this-year/article3299446.ece" TargetMode="External"/><Relationship Id="rId7" Type="http://schemas.openxmlformats.org/officeDocument/2006/relationships/hyperlink" Target="http://www.thehindu.com/todays-paper/tp-national/vtu-to-adopt-online-question-paper-delivery-system/article3444017.ec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bcet.wordpress.com/tag/online-question-paper-delivery-system/" TargetMode="External"/><Relationship Id="rId5" Type="http://schemas.openxmlformats.org/officeDocument/2006/relationships/hyperlink" Target="https://medium.com/three-much/question-paper-delivery-system-qpds-online-delivery-of-question-papers-6de18831701" TargetMode="External"/><Relationship Id="rId4" Type="http://schemas.openxmlformats.org/officeDocument/2006/relationships/hyperlink" Target="http://timesofindia.indiatimes.com/city/hubballi/VTU-online-question-paper-delivery-system-best-option-to-prevent-leakages/articleshow/51716129.cms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988" y="784273"/>
            <a:ext cx="10018713" cy="1752599"/>
          </a:xfrm>
        </p:spPr>
        <p:txBody>
          <a:bodyPr>
            <a:noAutofit/>
            <a:scene3d>
              <a:camera prst="perspectiveLeft"/>
              <a:lightRig rig="threePt" dir="t"/>
            </a:scene3d>
            <a:sp3d extrusionH="57150">
              <a:bevelT w="38100" h="38100" prst="convex"/>
            </a:sp3d>
          </a:bodyPr>
          <a:lstStyle/>
          <a:p>
            <a:r>
              <a:rPr lang="en-IN" sz="8000" dirty="0" smtClean="0"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QPODS</a:t>
            </a:r>
            <a:r>
              <a:rPr lang="en-IN" sz="8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/>
            </a:r>
            <a:br>
              <a:rPr lang="en-IN" sz="8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endParaRPr lang="en-IN" sz="8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6889" y="2243919"/>
            <a:ext cx="10018713" cy="312420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 smtClean="0"/>
              <a:t>    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Tejas HR                 4AD15CS084    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Thanushree M        4AD15CS085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Under the Guidance of,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Mr.Anil Kumar BH</a:t>
            </a:r>
          </a:p>
          <a:p>
            <a:pPr marL="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Assistant Professor, CSE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67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532" y="0"/>
            <a:ext cx="10018713" cy="963768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 REQUIREMENTS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2333" y="914400"/>
            <a:ext cx="10018713" cy="4847140"/>
          </a:xfrm>
        </p:spPr>
        <p:txBody>
          <a:bodyPr>
            <a:normAutofit/>
          </a:bodyPr>
          <a:lstStyle/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                          -     1 GHz  and above. 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                                 -    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GB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Disk                      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GB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000" dirty="0" smtClean="0"/>
              <a:t>      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14489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675" y="141667"/>
            <a:ext cx="10018713" cy="953037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  REQUIREMENTS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955" y="1214651"/>
            <a:ext cx="11328280" cy="49500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dirty="0" smtClean="0"/>
              <a:t>  </a:t>
            </a:r>
            <a:endParaRPr lang="en-IN" sz="3200" dirty="0"/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      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 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                        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 Java and J2EE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IDE                                   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   Net Beans</a:t>
            </a:r>
            <a:endParaRPr lang="en-IN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                              -  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MySQL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Java Version                         -     J2SDK1.5 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200" dirty="0"/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75089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992" y="2282588"/>
            <a:ext cx="10018713" cy="1752599"/>
          </a:xfrm>
        </p:spPr>
        <p:txBody>
          <a:bodyPr>
            <a:normAutofit/>
          </a:bodyPr>
          <a:lstStyle/>
          <a:p>
            <a:r>
              <a:rPr lang="en-IN" sz="9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Snap Shots</a:t>
            </a:r>
            <a:endParaRPr lang="en-IN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3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317312"/>
            <a:ext cx="10018713" cy="774510"/>
          </a:xfrm>
        </p:spPr>
        <p:txBody>
          <a:bodyPr>
            <a:normAutofit/>
          </a:bodyPr>
          <a:lstStyle/>
          <a:p>
            <a:r>
              <a:rPr lang="en-IN" dirty="0" smtClean="0"/>
              <a:t>Login for Admin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733" y="1460311"/>
            <a:ext cx="9373866" cy="4920250"/>
          </a:xfrm>
        </p:spPr>
      </p:pic>
    </p:spTree>
    <p:extLst>
      <p:ext uri="{BB962C8B-B14F-4D97-AF65-F5344CB8AC3E}">
        <p14:creationId xmlns:p14="http://schemas.microsoft.com/office/powerpoint/2010/main" val="327848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468" y="330959"/>
            <a:ext cx="10411203" cy="54249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Login page for user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266" y="1514903"/>
            <a:ext cx="9580494" cy="5119882"/>
          </a:xfrm>
        </p:spPr>
      </p:pic>
    </p:spTree>
    <p:extLst>
      <p:ext uri="{BB962C8B-B14F-4D97-AF65-F5344CB8AC3E}">
        <p14:creationId xmlns:p14="http://schemas.microsoft.com/office/powerpoint/2010/main" val="337414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5004" y="194482"/>
            <a:ext cx="10018713" cy="774510"/>
          </a:xfrm>
        </p:spPr>
        <p:txBody>
          <a:bodyPr/>
          <a:lstStyle/>
          <a:p>
            <a:r>
              <a:rPr lang="en-IN" dirty="0" smtClean="0"/>
              <a:t>Home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210" y="1430077"/>
            <a:ext cx="9560507" cy="4934230"/>
          </a:xfrm>
        </p:spPr>
      </p:pic>
    </p:spTree>
    <p:extLst>
      <p:ext uri="{BB962C8B-B14F-4D97-AF65-F5344CB8AC3E}">
        <p14:creationId xmlns:p14="http://schemas.microsoft.com/office/powerpoint/2010/main" val="427198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207" y="262720"/>
            <a:ext cx="10929818" cy="706271"/>
          </a:xfrm>
        </p:spPr>
        <p:txBody>
          <a:bodyPr/>
          <a:lstStyle/>
          <a:p>
            <a:r>
              <a:rPr lang="en-IN" dirty="0" smtClean="0"/>
              <a:t>Examiner</a:t>
            </a:r>
            <a:endParaRPr lang="en-IN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7" y="1064525"/>
            <a:ext cx="10348938" cy="5477513"/>
          </a:xfrm>
        </p:spPr>
      </p:pic>
    </p:spTree>
    <p:extLst>
      <p:ext uri="{BB962C8B-B14F-4D97-AF65-F5344CB8AC3E}">
        <p14:creationId xmlns:p14="http://schemas.microsoft.com/office/powerpoint/2010/main" val="223826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513" y="0"/>
            <a:ext cx="10740789" cy="924635"/>
          </a:xfrm>
        </p:spPr>
        <p:txBody>
          <a:bodyPr>
            <a:normAutofit/>
          </a:bodyPr>
          <a:lstStyle/>
          <a:p>
            <a:r>
              <a:rPr lang="en-IN" dirty="0" smtClean="0"/>
              <a:t>Table View of Examiner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13" y="1119118"/>
            <a:ext cx="10832999" cy="5575110"/>
          </a:xfrm>
        </p:spPr>
      </p:pic>
    </p:spTree>
    <p:extLst>
      <p:ext uri="{BB962C8B-B14F-4D97-AF65-F5344CB8AC3E}">
        <p14:creationId xmlns:p14="http://schemas.microsoft.com/office/powerpoint/2010/main" val="144876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0437" y="159327"/>
            <a:ext cx="10671751" cy="907473"/>
          </a:xfrm>
        </p:spPr>
        <p:txBody>
          <a:bodyPr/>
          <a:lstStyle/>
          <a:p>
            <a:r>
              <a:rPr lang="en-US" dirty="0" smtClean="0"/>
              <a:t>Download Question Paper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54" y="1031822"/>
            <a:ext cx="9943786" cy="5590651"/>
          </a:xfrm>
        </p:spPr>
      </p:pic>
    </p:spTree>
    <p:extLst>
      <p:ext uri="{BB962C8B-B14F-4D97-AF65-F5344CB8AC3E}">
        <p14:creationId xmlns:p14="http://schemas.microsoft.com/office/powerpoint/2010/main" val="335617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167185"/>
            <a:ext cx="10561328" cy="760863"/>
          </a:xfrm>
        </p:spPr>
        <p:txBody>
          <a:bodyPr/>
          <a:lstStyle/>
          <a:p>
            <a:r>
              <a:rPr lang="en-IN" dirty="0" smtClean="0"/>
              <a:t>Download Question Paper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046" y="1228298"/>
            <a:ext cx="9888038" cy="5175658"/>
          </a:xfrm>
        </p:spPr>
      </p:pic>
    </p:spTree>
    <p:extLst>
      <p:ext uri="{BB962C8B-B14F-4D97-AF65-F5344CB8AC3E}">
        <p14:creationId xmlns:p14="http://schemas.microsoft.com/office/powerpoint/2010/main" val="355645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3564228"/>
          </a:xfrm>
        </p:spPr>
        <p:txBody>
          <a:bodyPr>
            <a:normAutofit/>
          </a:bodyPr>
          <a:lstStyle/>
          <a:p>
            <a:r>
              <a:rPr lang="en-IN" sz="9600" dirty="0" smtClean="0">
                <a:latin typeface="Century Schoolbook" panose="02040604050505020304" pitchFamily="18" charset="0"/>
              </a:rPr>
              <a:t>QPODS?</a:t>
            </a:r>
            <a:endParaRPr lang="en-IN" sz="9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73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1777"/>
            <a:ext cx="11503024" cy="788158"/>
          </a:xfrm>
        </p:spPr>
        <p:txBody>
          <a:bodyPr/>
          <a:lstStyle/>
          <a:p>
            <a:r>
              <a:rPr lang="en-IN" dirty="0" smtClean="0"/>
              <a:t>Downloaded Image Of Question Paper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339" y="1296538"/>
            <a:ext cx="9760379" cy="5158854"/>
          </a:xfrm>
        </p:spPr>
      </p:pic>
    </p:spTree>
    <p:extLst>
      <p:ext uri="{BB962C8B-B14F-4D97-AF65-F5344CB8AC3E}">
        <p14:creationId xmlns:p14="http://schemas.microsoft.com/office/powerpoint/2010/main" val="120192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092037"/>
            <a:ext cx="10018713" cy="3699164"/>
          </a:xfrm>
        </p:spPr>
        <p:txBody>
          <a:bodyPr/>
          <a:lstStyle/>
          <a:p>
            <a:r>
              <a:rPr lang="en-US" dirty="0" smtClean="0"/>
              <a:t>This project enables secure transmission of question paper over online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27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923" y="-43787"/>
            <a:ext cx="10018713" cy="1752599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557" y="778759"/>
            <a:ext cx="10547680" cy="602548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 </a:t>
            </a:r>
            <a:endParaRPr lang="en-IN" dirty="0"/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VTU will experiment with online delivery of question papers this year – The Hindu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://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www.thehindu.com/news/cities/bangalore/vtu-will-experiment-with-online-delivery-of-question-papers-this-year/article3299446.ece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VTU online question paper delivery system best option to prevent leakages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timesofindia.indiatimes.com/city/hubballi/VTU-online-question-paper-delivery-system-best-option-to-prevent-leakages/articleshow/51716129.cms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Paper Delivery System (Q PDS) – Online Delivery of Question papers.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medium.com/three-much/question-paper-delivery-system-qpds-online-delivery-of-question-papers-6de18831701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question paper delivery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https://mbcet.wordpress.com/tag/online-question-paper-delivery-system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/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VTU to adopt online question paper delivery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://</a:t>
            </a: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www.thehindu.com/todays-paper/tp-national/vtu-to-adopt-online-question-paper-         delivery-system/article3444017.ece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73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21563" y="2345691"/>
            <a:ext cx="7148880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0000" b="1" cap="none" spc="0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5728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84310" y="2126087"/>
            <a:ext cx="10018713" cy="4042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QPODS,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maintains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details of each and every college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which uses the multiple layer of security has to store the confidential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details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passwords for the examiner is generated and made available just an hour prior to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three examiners get different passwords to their email. These passwords have to be entered to download the question paper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108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Procedure</a:t>
            </a:r>
            <a:b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772732" y="1918953"/>
            <a:ext cx="10730291" cy="3872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Q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uestion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aper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nline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elivery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ystem (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QPODS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security level - IP-based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address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security level – MAC address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Third security level-Three part security key mechanism                        </a:t>
            </a:r>
          </a:p>
          <a:p>
            <a:pPr marL="0" indent="0">
              <a:buNone/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00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273677"/>
            <a:ext cx="10018713" cy="730876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7734" y="1004553"/>
            <a:ext cx="10305288" cy="58534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university stores the details of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college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college has two examiners; The Principal and The Internal Deputy Chief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Superintendent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External Deputy Chief Superintendent is sent to every college by the university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registered colleges, whose computers have a unique static IP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access to the server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computer’s unique MAC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address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registered into the QPODS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systems will be given unique username and password to login to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5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429" y="247918"/>
            <a:ext cx="10018713" cy="769513"/>
          </a:xfrm>
        </p:spPr>
        <p:txBody>
          <a:bodyPr/>
          <a:lstStyle/>
          <a:p>
            <a:r>
              <a:rPr lang="en-IN" dirty="0" smtClean="0"/>
              <a:t>TABLES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1017431"/>
            <a:ext cx="10274101" cy="59629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consists of the following tables: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name, id, address, phone number,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name, id, role, phone number, email, college id, username and password.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paper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subject name, subject code, scheme,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semester, branch, question paper.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IP address, MAC address,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id and its password.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QP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college id, subject code, number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copies, date.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access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college id, MAC address, log in time, log out time, date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E_visits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examiner id, college id, from date, to date.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49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ctangle 256"/>
          <p:cNvSpPr/>
          <p:nvPr/>
        </p:nvSpPr>
        <p:spPr>
          <a:xfrm>
            <a:off x="2994613" y="2055609"/>
            <a:ext cx="1562100" cy="28575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EXAMINER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7929198" y="5188064"/>
            <a:ext cx="1562100" cy="28575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QUESTION PAPER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9" name="Rectangle 258"/>
          <p:cNvSpPr/>
          <p:nvPr/>
        </p:nvSpPr>
        <p:spPr>
          <a:xfrm>
            <a:off x="7870778" y="2053704"/>
            <a:ext cx="1562100" cy="28575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COLLEGE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0" name="Rectangle 259"/>
          <p:cNvSpPr/>
          <p:nvPr/>
        </p:nvSpPr>
        <p:spPr>
          <a:xfrm>
            <a:off x="3003503" y="5282044"/>
            <a:ext cx="1562100" cy="28575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1" name="Flowchart: Decision 260"/>
          <p:cNvSpPr/>
          <p:nvPr/>
        </p:nvSpPr>
        <p:spPr>
          <a:xfrm>
            <a:off x="5502228" y="1364094"/>
            <a:ext cx="1724025" cy="923925"/>
          </a:xfrm>
          <a:prstGeom prst="flowChartDecisio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BELONGS TO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2" name="Flowchart: Decision 261"/>
          <p:cNvSpPr/>
          <p:nvPr/>
        </p:nvSpPr>
        <p:spPr>
          <a:xfrm>
            <a:off x="5675583" y="2430894"/>
            <a:ext cx="1292225" cy="590550"/>
          </a:xfrm>
          <a:prstGeom prst="flowChartDecisio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VISITS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3" name="Flowchart: Decision 262"/>
          <p:cNvSpPr/>
          <p:nvPr/>
        </p:nvSpPr>
        <p:spPr>
          <a:xfrm>
            <a:off x="5929583" y="4045699"/>
            <a:ext cx="1292225" cy="880745"/>
          </a:xfrm>
          <a:prstGeom prst="flowChartDecisio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HAS </a:t>
            </a:r>
            <a:r>
              <a:rPr lang="en-US" sz="105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ACCESS</a:t>
            </a:r>
            <a:endParaRPr lang="en-IN" sz="105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4" name="Flowchart: Decision 263"/>
          <p:cNvSpPr/>
          <p:nvPr/>
        </p:nvSpPr>
        <p:spPr>
          <a:xfrm>
            <a:off x="7870778" y="3646284"/>
            <a:ext cx="1524000" cy="847725"/>
          </a:xfrm>
          <a:prstGeom prst="flowChartDecisio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5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RECEIVES</a:t>
            </a:r>
            <a:endParaRPr lang="en-IN" sz="105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5" name="Flowchart: Decision 264"/>
          <p:cNvSpPr/>
          <p:nvPr/>
        </p:nvSpPr>
        <p:spPr>
          <a:xfrm>
            <a:off x="2670128" y="3427209"/>
            <a:ext cx="2143125" cy="1066800"/>
          </a:xfrm>
          <a:prstGeom prst="flowChartDecisio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ADMINISTRATE</a:t>
            </a:r>
            <a:endParaRPr lang="en-IN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6" name="Oval 265"/>
          <p:cNvSpPr/>
          <p:nvPr/>
        </p:nvSpPr>
        <p:spPr>
          <a:xfrm rot="2192243">
            <a:off x="2075133" y="5663044"/>
            <a:ext cx="1149985" cy="4413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IP Address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7" name="Oval 266"/>
          <p:cNvSpPr/>
          <p:nvPr/>
        </p:nvSpPr>
        <p:spPr>
          <a:xfrm rot="20072075">
            <a:off x="4203653" y="6077064"/>
            <a:ext cx="1030605" cy="41021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Log in ID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8" name="Oval 267"/>
          <p:cNvSpPr/>
          <p:nvPr/>
        </p:nvSpPr>
        <p:spPr>
          <a:xfrm>
            <a:off x="3213688" y="5913234"/>
            <a:ext cx="952500" cy="6572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MAC Address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9" name="Oval 268"/>
          <p:cNvSpPr/>
          <p:nvPr/>
        </p:nvSpPr>
        <p:spPr>
          <a:xfrm rot="222137">
            <a:off x="8286068" y="6060554"/>
            <a:ext cx="923925" cy="3429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Scheme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0" name="Oval 269"/>
          <p:cNvSpPr/>
          <p:nvPr/>
        </p:nvSpPr>
        <p:spPr>
          <a:xfrm>
            <a:off x="9785303" y="5227434"/>
            <a:ext cx="666750" cy="3429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Sem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1" name="Oval 270"/>
          <p:cNvSpPr/>
          <p:nvPr/>
        </p:nvSpPr>
        <p:spPr>
          <a:xfrm>
            <a:off x="9219518" y="6257404"/>
            <a:ext cx="895350" cy="3429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Branch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2" name="Oval 271"/>
          <p:cNvSpPr/>
          <p:nvPr/>
        </p:nvSpPr>
        <p:spPr>
          <a:xfrm rot="2045535">
            <a:off x="7073218" y="5886564"/>
            <a:ext cx="1228725" cy="3429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Sub-Name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3" name="Oval 272"/>
          <p:cNvSpPr/>
          <p:nvPr/>
        </p:nvSpPr>
        <p:spPr>
          <a:xfrm>
            <a:off x="9632903" y="5845924"/>
            <a:ext cx="1047750" cy="39116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endParaRPr lang="en-US" sz="1100" u="sng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u="sng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Sub</a:t>
            </a:r>
            <a:r>
              <a:rPr lang="en-US" sz="1100" u="sng" dirty="0" smtClean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u="none" strike="noStrike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74" name="Straight Connector 273"/>
          <p:cNvCxnSpPr/>
          <p:nvPr/>
        </p:nvCxnSpPr>
        <p:spPr>
          <a:xfrm flipV="1">
            <a:off x="2921588" y="5568429"/>
            <a:ext cx="394335" cy="2501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 flipH="1" flipV="1">
            <a:off x="4476068" y="5572239"/>
            <a:ext cx="308610" cy="1422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 flipV="1">
            <a:off x="3616913" y="5568429"/>
            <a:ext cx="0" cy="345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9394778" y="5473179"/>
            <a:ext cx="373380" cy="4406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9491933" y="5379834"/>
            <a:ext cx="323850" cy="895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/>
          <p:nvPr/>
        </p:nvCxnSpPr>
        <p:spPr>
          <a:xfrm flipV="1">
            <a:off x="8651828" y="5473179"/>
            <a:ext cx="1270" cy="5867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/>
          <p:nvPr/>
        </p:nvCxnSpPr>
        <p:spPr>
          <a:xfrm>
            <a:off x="9103313" y="5471274"/>
            <a:ext cx="459105" cy="7867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/>
          <p:nvPr/>
        </p:nvCxnSpPr>
        <p:spPr>
          <a:xfrm flipV="1">
            <a:off x="7769813" y="5469369"/>
            <a:ext cx="360045" cy="4419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Oval 281"/>
          <p:cNvSpPr/>
          <p:nvPr/>
        </p:nvSpPr>
        <p:spPr>
          <a:xfrm>
            <a:off x="2632241" y="604447"/>
            <a:ext cx="921807" cy="430717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3" name="Oval 282"/>
          <p:cNvSpPr/>
          <p:nvPr/>
        </p:nvSpPr>
        <p:spPr>
          <a:xfrm rot="20163369">
            <a:off x="1696038" y="1033259"/>
            <a:ext cx="904240" cy="34925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4" name="Oval 283"/>
          <p:cNvSpPr/>
          <p:nvPr/>
        </p:nvSpPr>
        <p:spPr>
          <a:xfrm>
            <a:off x="3531188" y="1146924"/>
            <a:ext cx="1007110" cy="34798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Ph-Num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5" name="Oval 284"/>
          <p:cNvSpPr/>
          <p:nvPr/>
        </p:nvSpPr>
        <p:spPr>
          <a:xfrm>
            <a:off x="9610043" y="2503919"/>
            <a:ext cx="934085" cy="34671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C-email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6" name="Oval 285"/>
          <p:cNvSpPr/>
          <p:nvPr/>
        </p:nvSpPr>
        <p:spPr>
          <a:xfrm>
            <a:off x="9813878" y="1956549"/>
            <a:ext cx="953770" cy="35052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Ph-No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7" name="Oval 286"/>
          <p:cNvSpPr/>
          <p:nvPr/>
        </p:nvSpPr>
        <p:spPr>
          <a:xfrm>
            <a:off x="9394778" y="1409179"/>
            <a:ext cx="943610" cy="3524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Address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8" name="Oval 287"/>
          <p:cNvSpPr/>
          <p:nvPr/>
        </p:nvSpPr>
        <p:spPr>
          <a:xfrm>
            <a:off x="8736283" y="1102474"/>
            <a:ext cx="695325" cy="37719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C-ID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9" name="Oval 288"/>
          <p:cNvSpPr/>
          <p:nvPr/>
        </p:nvSpPr>
        <p:spPr>
          <a:xfrm>
            <a:off x="7683453" y="1261859"/>
            <a:ext cx="993775" cy="36766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C-Name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0" name="Oval 289"/>
          <p:cNvSpPr/>
          <p:nvPr/>
        </p:nvSpPr>
        <p:spPr>
          <a:xfrm>
            <a:off x="2911428" y="2595994"/>
            <a:ext cx="626110" cy="37719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E-ID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1" name="Oval 290"/>
          <p:cNvSpPr/>
          <p:nvPr/>
        </p:nvSpPr>
        <p:spPr>
          <a:xfrm>
            <a:off x="2493598" y="1366634"/>
            <a:ext cx="953770" cy="3524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E-Name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2" name="Oval 291"/>
          <p:cNvSpPr/>
          <p:nvPr/>
        </p:nvSpPr>
        <p:spPr>
          <a:xfrm>
            <a:off x="4140788" y="1613649"/>
            <a:ext cx="675640" cy="3429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Pwd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3" name="Oval 292"/>
          <p:cNvSpPr/>
          <p:nvPr/>
        </p:nvSpPr>
        <p:spPr>
          <a:xfrm rot="20568308">
            <a:off x="1809703" y="2596629"/>
            <a:ext cx="973455" cy="3524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E-email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94" name="Straight Connector 293"/>
          <p:cNvCxnSpPr/>
          <p:nvPr/>
        </p:nvCxnSpPr>
        <p:spPr>
          <a:xfrm>
            <a:off x="2374853" y="1280274"/>
            <a:ext cx="201930" cy="1619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/>
          <p:cNvCxnSpPr/>
          <p:nvPr/>
        </p:nvCxnSpPr>
        <p:spPr>
          <a:xfrm>
            <a:off x="2692988" y="2196579"/>
            <a:ext cx="2984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/>
          <p:cNvCxnSpPr/>
          <p:nvPr/>
        </p:nvCxnSpPr>
        <p:spPr>
          <a:xfrm flipV="1">
            <a:off x="3213053" y="2345169"/>
            <a:ext cx="146050" cy="2476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Connector 296"/>
          <p:cNvCxnSpPr/>
          <p:nvPr/>
        </p:nvCxnSpPr>
        <p:spPr>
          <a:xfrm>
            <a:off x="3060653" y="1718424"/>
            <a:ext cx="137795" cy="34163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 flipH="1">
            <a:off x="3080973" y="1032624"/>
            <a:ext cx="118745" cy="3333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 flipH="1">
            <a:off x="4053158" y="1884159"/>
            <a:ext cx="160655" cy="1714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3707718" y="1491094"/>
            <a:ext cx="257810" cy="5651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 flipV="1">
            <a:off x="9434783" y="2129904"/>
            <a:ext cx="379095" cy="685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9358583" y="2341359"/>
            <a:ext cx="289560" cy="259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 flipV="1">
            <a:off x="9114743" y="1733664"/>
            <a:ext cx="480060" cy="31940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 flipH="1">
            <a:off x="8886143" y="1480934"/>
            <a:ext cx="140335" cy="5759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Connector 304"/>
          <p:cNvCxnSpPr/>
          <p:nvPr/>
        </p:nvCxnSpPr>
        <p:spPr>
          <a:xfrm>
            <a:off x="8290513" y="1628889"/>
            <a:ext cx="60960" cy="4292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Connector 305"/>
          <p:cNvCxnSpPr/>
          <p:nvPr/>
        </p:nvCxnSpPr>
        <p:spPr>
          <a:xfrm>
            <a:off x="3747088" y="2340089"/>
            <a:ext cx="0" cy="1087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Connector 306"/>
          <p:cNvCxnSpPr/>
          <p:nvPr/>
        </p:nvCxnSpPr>
        <p:spPr>
          <a:xfrm flipV="1">
            <a:off x="6968443" y="2308974"/>
            <a:ext cx="902335" cy="41783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Connector 307"/>
          <p:cNvCxnSpPr/>
          <p:nvPr/>
        </p:nvCxnSpPr>
        <p:spPr>
          <a:xfrm flipV="1">
            <a:off x="6916373" y="2255634"/>
            <a:ext cx="954405" cy="4381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/>
          <p:cNvCxnSpPr/>
          <p:nvPr/>
        </p:nvCxnSpPr>
        <p:spPr>
          <a:xfrm>
            <a:off x="4552268" y="2286114"/>
            <a:ext cx="1123950" cy="4406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/>
          <p:nvPr/>
        </p:nvCxnSpPr>
        <p:spPr>
          <a:xfrm>
            <a:off x="7167833" y="1851774"/>
            <a:ext cx="704850" cy="3771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/>
          <p:nvPr/>
        </p:nvCxnSpPr>
        <p:spPr>
          <a:xfrm>
            <a:off x="7228130" y="1822881"/>
            <a:ext cx="643890" cy="3429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/>
          <p:nvPr/>
        </p:nvCxnSpPr>
        <p:spPr>
          <a:xfrm flipV="1">
            <a:off x="4556078" y="1861299"/>
            <a:ext cx="1013460" cy="367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/>
          <p:nvPr/>
        </p:nvCxnSpPr>
        <p:spPr>
          <a:xfrm flipV="1">
            <a:off x="4556078" y="1823199"/>
            <a:ext cx="958215" cy="3517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Connector 313"/>
          <p:cNvCxnSpPr/>
          <p:nvPr/>
        </p:nvCxnSpPr>
        <p:spPr>
          <a:xfrm flipV="1">
            <a:off x="7221808" y="2339454"/>
            <a:ext cx="953770" cy="21424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Straight Connector 314"/>
          <p:cNvCxnSpPr/>
          <p:nvPr/>
        </p:nvCxnSpPr>
        <p:spPr>
          <a:xfrm flipV="1">
            <a:off x="7188788" y="2341359"/>
            <a:ext cx="941070" cy="21202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>
            <a:off x="8613728" y="4482579"/>
            <a:ext cx="0" cy="7048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/>
          <p:nvPr/>
        </p:nvCxnSpPr>
        <p:spPr>
          <a:xfrm>
            <a:off x="8651828" y="4482579"/>
            <a:ext cx="0" cy="7048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/>
          <p:nvPr/>
        </p:nvCxnSpPr>
        <p:spPr>
          <a:xfrm>
            <a:off x="8613728" y="2339454"/>
            <a:ext cx="0" cy="13182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/>
          <p:nvPr/>
        </p:nvCxnSpPr>
        <p:spPr>
          <a:xfrm>
            <a:off x="8653733" y="2339454"/>
            <a:ext cx="0" cy="13182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0" name="Oval 319"/>
          <p:cNvSpPr/>
          <p:nvPr/>
        </p:nvSpPr>
        <p:spPr>
          <a:xfrm>
            <a:off x="9552893" y="3289414"/>
            <a:ext cx="894080" cy="69532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No-of-copies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1" name="Oval 320"/>
          <p:cNvSpPr/>
          <p:nvPr/>
        </p:nvSpPr>
        <p:spPr>
          <a:xfrm>
            <a:off x="7126558" y="4794999"/>
            <a:ext cx="744855" cy="43688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2" name="Oval 321"/>
          <p:cNvSpPr/>
          <p:nvPr/>
        </p:nvSpPr>
        <p:spPr>
          <a:xfrm>
            <a:off x="5752418" y="3140189"/>
            <a:ext cx="977900" cy="37655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Log-out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3" name="Oval 322"/>
          <p:cNvSpPr/>
          <p:nvPr/>
        </p:nvSpPr>
        <p:spPr>
          <a:xfrm rot="19273687">
            <a:off x="4841828" y="3361804"/>
            <a:ext cx="903605" cy="38671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Log-in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4" name="Oval 323"/>
          <p:cNvSpPr/>
          <p:nvPr/>
        </p:nvSpPr>
        <p:spPr>
          <a:xfrm rot="20543322">
            <a:off x="5243783" y="3831704"/>
            <a:ext cx="1321435" cy="35750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Access-time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5" name="Straight Connector 324"/>
          <p:cNvCxnSpPr/>
          <p:nvPr/>
        </p:nvCxnSpPr>
        <p:spPr>
          <a:xfrm flipH="1" flipV="1">
            <a:off x="6899228" y="4709909"/>
            <a:ext cx="268605" cy="2038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Connector 325"/>
          <p:cNvCxnSpPr/>
          <p:nvPr/>
        </p:nvCxnSpPr>
        <p:spPr>
          <a:xfrm>
            <a:off x="6013403" y="4166349"/>
            <a:ext cx="165735" cy="1466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Straight Connector 326"/>
          <p:cNvCxnSpPr/>
          <p:nvPr/>
        </p:nvCxnSpPr>
        <p:spPr>
          <a:xfrm flipH="1">
            <a:off x="5929583" y="3493884"/>
            <a:ext cx="83185" cy="325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/>
          <p:nvPr/>
        </p:nvCxnSpPr>
        <p:spPr>
          <a:xfrm>
            <a:off x="5415233" y="3699624"/>
            <a:ext cx="88900" cy="2844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/>
          <p:nvPr/>
        </p:nvCxnSpPr>
        <p:spPr>
          <a:xfrm flipV="1">
            <a:off x="9223328" y="3806304"/>
            <a:ext cx="386715" cy="1631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Oval 329"/>
          <p:cNvSpPr/>
          <p:nvPr/>
        </p:nvSpPr>
        <p:spPr>
          <a:xfrm rot="19572707">
            <a:off x="4698953" y="5441429"/>
            <a:ext cx="855345" cy="37909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S-Pwd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31" name="Straight Connector 330"/>
          <p:cNvCxnSpPr/>
          <p:nvPr/>
        </p:nvCxnSpPr>
        <p:spPr>
          <a:xfrm flipH="1" flipV="1">
            <a:off x="4039823" y="5572239"/>
            <a:ext cx="464820" cy="5924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Oval 331"/>
          <p:cNvSpPr/>
          <p:nvPr/>
        </p:nvSpPr>
        <p:spPr>
          <a:xfrm rot="21332622">
            <a:off x="1526493" y="1947024"/>
            <a:ext cx="1200150" cy="437515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User-Name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33" name="Straight Connector 332"/>
          <p:cNvCxnSpPr/>
          <p:nvPr/>
        </p:nvCxnSpPr>
        <p:spPr>
          <a:xfrm flipV="1">
            <a:off x="2737438" y="2345804"/>
            <a:ext cx="344170" cy="2482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Oval 333"/>
          <p:cNvSpPr/>
          <p:nvPr/>
        </p:nvSpPr>
        <p:spPr>
          <a:xfrm>
            <a:off x="3966163" y="2601709"/>
            <a:ext cx="762000" cy="426085"/>
          </a:xfrm>
          <a:prstGeom prst="ellips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Role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35" name="Straight Connector 334"/>
          <p:cNvCxnSpPr/>
          <p:nvPr/>
        </p:nvCxnSpPr>
        <p:spPr>
          <a:xfrm>
            <a:off x="4140788" y="2338819"/>
            <a:ext cx="118110" cy="2628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/>
          <p:nvPr/>
        </p:nvCxnSpPr>
        <p:spPr>
          <a:xfrm>
            <a:off x="3719148" y="4481944"/>
            <a:ext cx="0" cy="8001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Straight Connector 336"/>
          <p:cNvCxnSpPr/>
          <p:nvPr/>
        </p:nvCxnSpPr>
        <p:spPr>
          <a:xfrm>
            <a:off x="3763598" y="4481944"/>
            <a:ext cx="0" cy="800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Straight Connector 337"/>
          <p:cNvCxnSpPr/>
          <p:nvPr/>
        </p:nvCxnSpPr>
        <p:spPr>
          <a:xfrm flipH="1">
            <a:off x="4567508" y="4488294"/>
            <a:ext cx="1372870" cy="875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Straight Connector 338"/>
          <p:cNvCxnSpPr/>
          <p:nvPr/>
        </p:nvCxnSpPr>
        <p:spPr>
          <a:xfrm flipH="1">
            <a:off x="4565603" y="4514964"/>
            <a:ext cx="1396365" cy="8896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0" name="Oval 339"/>
          <p:cNvSpPr/>
          <p:nvPr/>
        </p:nvSpPr>
        <p:spPr>
          <a:xfrm>
            <a:off x="6908753" y="2920479"/>
            <a:ext cx="685800" cy="352425"/>
          </a:xfrm>
          <a:prstGeom prst="ellips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41" name="Straight Connector 340"/>
          <p:cNvCxnSpPr/>
          <p:nvPr/>
        </p:nvCxnSpPr>
        <p:spPr>
          <a:xfrm>
            <a:off x="6565853" y="2901429"/>
            <a:ext cx="390525" cy="952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2" name="Oval 341"/>
          <p:cNvSpPr/>
          <p:nvPr/>
        </p:nvSpPr>
        <p:spPr>
          <a:xfrm>
            <a:off x="9528128" y="4383519"/>
            <a:ext cx="847725" cy="365125"/>
          </a:xfrm>
          <a:prstGeom prst="ellips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Date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43" name="Straight Connector 342"/>
          <p:cNvCxnSpPr/>
          <p:nvPr/>
        </p:nvCxnSpPr>
        <p:spPr>
          <a:xfrm>
            <a:off x="9030288" y="4282554"/>
            <a:ext cx="574040" cy="1993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5" name="Rectangle 386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6" name="Rectangle 389"/>
          <p:cNvSpPr>
            <a:spLocks noChangeArrowheads="1"/>
          </p:cNvSpPr>
          <p:nvPr/>
        </p:nvSpPr>
        <p:spPr bwMode="auto">
          <a:xfrm>
            <a:off x="1203278" y="12749"/>
            <a:ext cx="3243196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028950" algn="l"/>
                <a:tab pos="5267325" algn="l"/>
                <a:tab pos="55530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028950" algn="l"/>
                <a:tab pos="5267325" algn="l"/>
                <a:tab pos="5553075" algn="l"/>
              </a:tabLst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028950" algn="l"/>
                <a:tab pos="5267325" algn="l"/>
                <a:tab pos="5553075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7" name="Rectangle 390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8" name="Rectangle 396"/>
          <p:cNvSpPr>
            <a:spLocks noChangeArrowheads="1"/>
          </p:cNvSpPr>
          <p:nvPr/>
        </p:nvSpPr>
        <p:spPr bwMode="auto">
          <a:xfrm>
            <a:off x="1203278" y="12749"/>
            <a:ext cx="280846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038475" algn="l"/>
                <a:tab pos="3390900" algn="l"/>
                <a:tab pos="4800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038475" algn="l"/>
                <a:tab pos="3390900" algn="l"/>
                <a:tab pos="4800600" algn="l"/>
              </a:tabLst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038475" algn="l"/>
                <a:tab pos="3390900" algn="l"/>
                <a:tab pos="4800600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9" name="Rectangle 398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3909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390900" algn="l"/>
              </a:tabLst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390900" algn="l"/>
              </a:tabLst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 </a:t>
            </a: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390900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0" name="Rectangle 401"/>
          <p:cNvSpPr>
            <a:spLocks noChangeArrowheads="1"/>
          </p:cNvSpPr>
          <p:nvPr/>
        </p:nvSpPr>
        <p:spPr bwMode="auto">
          <a:xfrm>
            <a:off x="1203278" y="-71889"/>
            <a:ext cx="287771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666875" algn="l"/>
                <a:tab pos="2667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666875" algn="l"/>
                <a:tab pos="2667000" algn="l"/>
              </a:tabLst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666875" algn="l"/>
                <a:tab pos="2667000" algn="l"/>
              </a:tabLst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666875" algn="l"/>
                <a:tab pos="2667000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1" name="Rectangle 403"/>
          <p:cNvSpPr>
            <a:spLocks noChangeArrowheads="1"/>
          </p:cNvSpPr>
          <p:nvPr/>
        </p:nvSpPr>
        <p:spPr bwMode="auto">
          <a:xfrm>
            <a:off x="1203278" y="12750"/>
            <a:ext cx="184731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591300" algn="l"/>
              </a:tabLst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591300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2" name="Rectangle 405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4" name="Rectangle 409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5" name="Rectangle 411"/>
          <p:cNvSpPr>
            <a:spLocks noChangeArrowheads="1"/>
          </p:cNvSpPr>
          <p:nvPr/>
        </p:nvSpPr>
        <p:spPr bwMode="auto">
          <a:xfrm>
            <a:off x="1203278" y="12749"/>
            <a:ext cx="248786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685925" algn="l"/>
                <a:tab pos="3276600" algn="l"/>
                <a:tab pos="3565525" algn="l"/>
                <a:tab pos="65913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685925" algn="l"/>
                <a:tab pos="3276600" algn="l"/>
                <a:tab pos="3565525" algn="l"/>
                <a:tab pos="6591300" algn="l"/>
              </a:tabLst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685925" algn="l"/>
                <a:tab pos="3276600" algn="l"/>
                <a:tab pos="3565525" algn="l"/>
                <a:tab pos="6591300" algn="l"/>
              </a:tabLst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6" name="Rectangle 415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8" name="Rectangle 423"/>
          <p:cNvSpPr>
            <a:spLocks noChangeArrowheads="1"/>
          </p:cNvSpPr>
          <p:nvPr/>
        </p:nvSpPr>
        <p:spPr bwMode="auto">
          <a:xfrm>
            <a:off x="1203278" y="28205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dirty="0"/>
          </a:p>
        </p:txBody>
      </p:sp>
      <p:sp>
        <p:nvSpPr>
          <p:cNvPr id="359" name="TextBox 358"/>
          <p:cNvSpPr txBox="1"/>
          <p:nvPr/>
        </p:nvSpPr>
        <p:spPr>
          <a:xfrm>
            <a:off x="5062808" y="1560309"/>
            <a:ext cx="1758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N</a:t>
            </a:r>
          </a:p>
        </p:txBody>
      </p:sp>
      <p:sp>
        <p:nvSpPr>
          <p:cNvPr id="360" name="TextBox 359"/>
          <p:cNvSpPr txBox="1"/>
          <p:nvPr/>
        </p:nvSpPr>
        <p:spPr>
          <a:xfrm>
            <a:off x="7440146" y="1559446"/>
            <a:ext cx="224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1</a:t>
            </a:r>
            <a:endParaRPr lang="en-IN" dirty="0"/>
          </a:p>
        </p:txBody>
      </p:sp>
      <p:sp>
        <p:nvSpPr>
          <p:cNvPr id="361" name="TextBox 360"/>
          <p:cNvSpPr txBox="1"/>
          <p:nvPr/>
        </p:nvSpPr>
        <p:spPr>
          <a:xfrm>
            <a:off x="3775663" y="4566081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1</a:t>
            </a:r>
            <a:endParaRPr lang="en-IN" dirty="0"/>
          </a:p>
        </p:txBody>
      </p:sp>
      <p:sp>
        <p:nvSpPr>
          <p:cNvPr id="362" name="TextBox 361"/>
          <p:cNvSpPr txBox="1"/>
          <p:nvPr/>
        </p:nvSpPr>
        <p:spPr>
          <a:xfrm>
            <a:off x="3684474" y="2943600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1</a:t>
            </a:r>
            <a:endParaRPr lang="en-IN" dirty="0"/>
          </a:p>
        </p:txBody>
      </p:sp>
      <p:sp>
        <p:nvSpPr>
          <p:cNvPr id="363" name="TextBox 362"/>
          <p:cNvSpPr txBox="1"/>
          <p:nvPr/>
        </p:nvSpPr>
        <p:spPr>
          <a:xfrm>
            <a:off x="8622974" y="2946566"/>
            <a:ext cx="3113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/>
              <a:t>M</a:t>
            </a:r>
            <a:endParaRPr lang="en-IN" sz="1200" dirty="0"/>
          </a:p>
        </p:txBody>
      </p:sp>
      <p:sp>
        <p:nvSpPr>
          <p:cNvPr id="364" name="TextBox 363"/>
          <p:cNvSpPr txBox="1"/>
          <p:nvPr/>
        </p:nvSpPr>
        <p:spPr>
          <a:xfrm>
            <a:off x="8651828" y="4617839"/>
            <a:ext cx="2824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dirty="0"/>
              <a:t>N</a:t>
            </a:r>
          </a:p>
        </p:txBody>
      </p:sp>
      <p:sp>
        <p:nvSpPr>
          <p:cNvPr id="365" name="TextBox 364"/>
          <p:cNvSpPr txBox="1"/>
          <p:nvPr/>
        </p:nvSpPr>
        <p:spPr>
          <a:xfrm>
            <a:off x="5569538" y="4732883"/>
            <a:ext cx="2648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smtClean="0"/>
              <a:t>1</a:t>
            </a:r>
            <a:endParaRPr lang="en-IN" sz="1400" dirty="0"/>
          </a:p>
        </p:txBody>
      </p:sp>
      <p:sp>
        <p:nvSpPr>
          <p:cNvPr id="366" name="TextBox 365"/>
          <p:cNvSpPr txBox="1"/>
          <p:nvPr/>
        </p:nvSpPr>
        <p:spPr>
          <a:xfrm>
            <a:off x="7221808" y="3493884"/>
            <a:ext cx="25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 smtClean="0"/>
              <a:t>1</a:t>
            </a:r>
          </a:p>
          <a:p>
            <a:endParaRPr lang="en-IN" sz="1200" dirty="0"/>
          </a:p>
        </p:txBody>
      </p:sp>
      <p:sp>
        <p:nvSpPr>
          <p:cNvPr id="3" name="Rectangle 2"/>
          <p:cNvSpPr/>
          <p:nvPr/>
        </p:nvSpPr>
        <p:spPr>
          <a:xfrm>
            <a:off x="3447368" y="182025"/>
            <a:ext cx="54387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 Diagram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71724" y="2500050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98985" y="2517889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6" name="Straight Connector 5"/>
          <p:cNvCxnSpPr>
            <a:stCxn id="258" idx="1"/>
          </p:cNvCxnSpPr>
          <p:nvPr/>
        </p:nvCxnSpPr>
        <p:spPr>
          <a:xfrm flipH="1">
            <a:off x="7033530" y="5330939"/>
            <a:ext cx="895668" cy="2413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 rot="2849169">
            <a:off x="6498261" y="5446591"/>
            <a:ext cx="719976" cy="343535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qp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25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/>
          <p:cNvSpPr/>
          <p:nvPr/>
        </p:nvSpPr>
        <p:spPr>
          <a:xfrm>
            <a:off x="0" y="286603"/>
            <a:ext cx="3011083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Schema Diagram</a:t>
            </a:r>
          </a:p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294" y="168658"/>
            <a:ext cx="7139566" cy="6556482"/>
          </a:xfrm>
        </p:spPr>
      </p:pic>
    </p:spTree>
    <p:extLst>
      <p:ext uri="{BB962C8B-B14F-4D97-AF65-F5344CB8AC3E}">
        <p14:creationId xmlns:p14="http://schemas.microsoft.com/office/powerpoint/2010/main" val="408129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On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Insertion</a:t>
            </a:r>
          </a:p>
          <a:p>
            <a:r>
              <a:rPr lang="en-US" dirty="0" smtClean="0"/>
              <a:t>Updating</a:t>
            </a:r>
          </a:p>
          <a:p>
            <a:r>
              <a:rPr lang="en-US" dirty="0" smtClean="0"/>
              <a:t>Deletion</a:t>
            </a:r>
          </a:p>
          <a:p>
            <a:r>
              <a:rPr lang="en-US" dirty="0" smtClean="0"/>
              <a:t>Trigger</a:t>
            </a:r>
          </a:p>
          <a:p>
            <a:r>
              <a:rPr lang="en-US" dirty="0" smtClean="0"/>
              <a:t>Stored Procedure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25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470</TotalTime>
  <Words>487</Words>
  <Application>Microsoft Office PowerPoint</Application>
  <PresentationFormat>Custom</PresentationFormat>
  <Paragraphs>151</Paragraphs>
  <Slides>23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Parallax</vt:lpstr>
      <vt:lpstr>QPODS </vt:lpstr>
      <vt:lpstr>QPODS?</vt:lpstr>
      <vt:lpstr>INTRODUCTION</vt:lpstr>
      <vt:lpstr>Working Procedure </vt:lpstr>
      <vt:lpstr>METHODOLOGY</vt:lpstr>
      <vt:lpstr>TABLES</vt:lpstr>
      <vt:lpstr>PowerPoint Presentation</vt:lpstr>
      <vt:lpstr>PowerPoint Presentation</vt:lpstr>
      <vt:lpstr>Operation On Database</vt:lpstr>
      <vt:lpstr>HARDWARE  REQUIREMENTS</vt:lpstr>
      <vt:lpstr>SOFTWARE   REQUIREMENTS</vt:lpstr>
      <vt:lpstr>Snap Shots</vt:lpstr>
      <vt:lpstr>Login for Admin</vt:lpstr>
      <vt:lpstr>Login page for user</vt:lpstr>
      <vt:lpstr>Home</vt:lpstr>
      <vt:lpstr>Examiner</vt:lpstr>
      <vt:lpstr>Table View of Examiner</vt:lpstr>
      <vt:lpstr>Download Question Paper</vt:lpstr>
      <vt:lpstr>Download Question Paper</vt:lpstr>
      <vt:lpstr>Downloaded Image Of Question Paper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QPODS</dc:title>
  <dc:creator>Win10</dc:creator>
  <cp:lastModifiedBy>DELL-Pc</cp:lastModifiedBy>
  <cp:revision>53</cp:revision>
  <dcterms:created xsi:type="dcterms:W3CDTF">2017-11-13T14:37:41Z</dcterms:created>
  <dcterms:modified xsi:type="dcterms:W3CDTF">2017-11-19T06:34:17Z</dcterms:modified>
</cp:coreProperties>
</file>

<file path=docProps/thumbnail.jpeg>
</file>